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f77b5a1ec_0_1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f77b5a1e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f77b5a1ec_0_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f77b5a1e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f77b5a1ec_0_11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f77b5a1e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f77b5a1ec_0_23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f77b5a1e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f77b5a1ec_0_8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f77b5a1ec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f77b5a1ec_0_37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f77b5a1ec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77b5a1ec_0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77b5a1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f77b5a1ec_0_46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f77b5a1e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f77b5a1ec_0_58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f77b5a1e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f77b5a1ec_0_7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f77b5a1e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f77b5a1ec_0_8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f77b5a1ec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f780b3d70_0_1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f780b3d7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f780b3d70_0_3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f780b3d7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f780b3d70_0_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f780b3d7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Ring artifacts removal in iMars3D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Comparison: Original vs Ketcham - injector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275" y="1518504"/>
            <a:ext cx="7207459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/>
        </p:nvSpPr>
        <p:spPr>
          <a:xfrm>
            <a:off x="2335075" y="5729725"/>
            <a:ext cx="981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</a:t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5803625" y="5729725"/>
            <a:ext cx="981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Corrected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Comparison: Original vs Ketcham - injector</a:t>
            </a:r>
            <a:endParaRPr/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275" y="1518512"/>
            <a:ext cx="7175459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/>
        </p:nvSpPr>
        <p:spPr>
          <a:xfrm>
            <a:off x="2335075" y="5729725"/>
            <a:ext cx="981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</a:t>
            </a:r>
            <a:endParaRPr/>
          </a:p>
        </p:txBody>
      </p:sp>
      <p:sp>
        <p:nvSpPr>
          <p:cNvPr id="159" name="Google Shape;159;p23"/>
          <p:cNvSpPr txBox="1"/>
          <p:nvPr/>
        </p:nvSpPr>
        <p:spPr>
          <a:xfrm>
            <a:off x="5803625" y="5729725"/>
            <a:ext cx="981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Corrected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Comparison: Original vs Ketcham - injector</a:t>
            </a:r>
            <a:endParaRPr/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950" y="1521700"/>
            <a:ext cx="7208424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/>
          <p:nvPr/>
        </p:nvSpPr>
        <p:spPr>
          <a:xfrm>
            <a:off x="2335075" y="5729725"/>
            <a:ext cx="981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</a:t>
            </a:r>
            <a:endParaRPr/>
          </a:p>
        </p:txBody>
      </p:sp>
      <p:sp>
        <p:nvSpPr>
          <p:cNvPr id="167" name="Google Shape;167;p24"/>
          <p:cNvSpPr txBox="1"/>
          <p:nvPr/>
        </p:nvSpPr>
        <p:spPr>
          <a:xfrm>
            <a:off x="5803625" y="5729725"/>
            <a:ext cx="981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Corrected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Ketcham vs Tomopy - injector</a:t>
            </a:r>
            <a:endParaRPr/>
          </a:p>
        </p:txBody>
      </p:sp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025" y="1518504"/>
            <a:ext cx="7207940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5"/>
          <p:cNvSpPr txBox="1"/>
          <p:nvPr/>
        </p:nvSpPr>
        <p:spPr>
          <a:xfrm>
            <a:off x="1059600" y="5729725"/>
            <a:ext cx="34242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Corrected using Ketcham algorithm</a:t>
            </a:r>
            <a:endParaRPr/>
          </a:p>
        </p:txBody>
      </p:sp>
      <p:sp>
        <p:nvSpPr>
          <p:cNvPr id="175" name="Google Shape;175;p25"/>
          <p:cNvSpPr txBox="1"/>
          <p:nvPr/>
        </p:nvSpPr>
        <p:spPr>
          <a:xfrm>
            <a:off x="5023325" y="5729725"/>
            <a:ext cx="30513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Corrected using tomopy algorithm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81" name="Google Shape;181;p2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Tomopy implementation of Munch method introduces artifacts in sinograms.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Tomopy postprocessing method removes features from the reconstructed images.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Ketcham method works well for these cases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 fuel spheres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Injector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Comparison: Original vs Ketcham - turbine</a:t>
            </a:r>
            <a:endParaRPr/>
          </a:p>
        </p:txBody>
      </p:sp>
      <p:sp>
        <p:nvSpPr>
          <p:cNvPr id="187" name="Google Shape;187;p27"/>
          <p:cNvSpPr txBox="1"/>
          <p:nvPr/>
        </p:nvSpPr>
        <p:spPr>
          <a:xfrm>
            <a:off x="166800" y="5729725"/>
            <a:ext cx="4317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</a:t>
            </a:r>
            <a:endParaRPr/>
          </a:p>
        </p:txBody>
      </p:sp>
      <p:sp>
        <p:nvSpPr>
          <p:cNvPr id="188" name="Google Shape;188;p27"/>
          <p:cNvSpPr txBox="1"/>
          <p:nvPr/>
        </p:nvSpPr>
        <p:spPr>
          <a:xfrm>
            <a:off x="5023325" y="5729725"/>
            <a:ext cx="3993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Corrected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97222"/>
            <a:ext cx="9144001" cy="1968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Correct Sinograms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Munch (wavelet-Fourier filtering)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Ketcham (median filter)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Correct reconstructe images directly (tomopy)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Comparison of sinograms: Ketcham vs Munch - U fuel spheres</a:t>
            </a:r>
            <a:endParaRPr sz="2200"/>
          </a:p>
        </p:txBody>
      </p:sp>
      <p:sp>
        <p:nvSpPr>
          <p:cNvPr id="67" name="Google Shape;67;p15"/>
          <p:cNvSpPr txBox="1"/>
          <p:nvPr/>
        </p:nvSpPr>
        <p:spPr>
          <a:xfrm>
            <a:off x="1058963" y="6279150"/>
            <a:ext cx="981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</a:t>
            </a:r>
            <a:endParaRPr/>
          </a:p>
        </p:txBody>
      </p:sp>
      <p:sp>
        <p:nvSpPr>
          <p:cNvPr id="68" name="Google Shape;68;p15"/>
          <p:cNvSpPr txBox="1"/>
          <p:nvPr/>
        </p:nvSpPr>
        <p:spPr>
          <a:xfrm>
            <a:off x="6330413" y="6279150"/>
            <a:ext cx="21054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Ketcham (iMars3D)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5863" y="1394675"/>
            <a:ext cx="792275" cy="4685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3327" y="1394675"/>
            <a:ext cx="792275" cy="479307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3747924" y="6279150"/>
            <a:ext cx="16482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Munch(tomopy)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6975" y="1356875"/>
            <a:ext cx="792275" cy="479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Comparison: Original vs Ketcham - </a:t>
            </a:r>
            <a:r>
              <a:rPr lang="en" sz="2200"/>
              <a:t>U fuel spheres</a:t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1771913" y="6279150"/>
            <a:ext cx="981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09267"/>
            <a:ext cx="4220047" cy="4617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4847" y="1509267"/>
            <a:ext cx="4261734" cy="461748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5603000" y="6239875"/>
            <a:ext cx="21054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Ketcham (iMars3D)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Comparison: </a:t>
            </a:r>
            <a:r>
              <a:rPr lang="en"/>
              <a:t>Octopus</a:t>
            </a:r>
            <a:r>
              <a:rPr lang="en"/>
              <a:t> vs </a:t>
            </a:r>
            <a:r>
              <a:rPr lang="en"/>
              <a:t>Ketcham</a:t>
            </a:r>
            <a:r>
              <a:rPr lang="en"/>
              <a:t> - </a:t>
            </a:r>
            <a:r>
              <a:rPr lang="en" sz="2200"/>
              <a:t>U fuel spheres</a:t>
            </a:r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1771913" y="6279150"/>
            <a:ext cx="981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Octopus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325" y="1921675"/>
            <a:ext cx="3549851" cy="381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6634" y="1509267"/>
            <a:ext cx="4364719" cy="461748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5736275" y="6279150"/>
            <a:ext cx="21054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Ketcham (iMars3D)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Ketcham method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4075" y="1272375"/>
            <a:ext cx="1988750" cy="51449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1366950" y="6417375"/>
            <a:ext cx="9030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Pixel</a:t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 rot="-5400000">
            <a:off x="87450" y="3651975"/>
            <a:ext cx="834300" cy="3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Angle</a:t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4100" y="292898"/>
            <a:ext cx="3106275" cy="207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/>
        </p:nvSpPr>
        <p:spPr>
          <a:xfrm>
            <a:off x="3593600" y="829725"/>
            <a:ext cx="14487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 over angle</a:t>
            </a:r>
            <a:endParaRPr/>
          </a:p>
        </p:txBody>
      </p:sp>
      <p:cxnSp>
        <p:nvCxnSpPr>
          <p:cNvPr id="101" name="Google Shape;101;p18"/>
          <p:cNvCxnSpPr>
            <a:endCxn id="99" idx="1"/>
          </p:cNvCxnSpPr>
          <p:nvPr/>
        </p:nvCxnSpPr>
        <p:spPr>
          <a:xfrm flipH="1" rot="10800000">
            <a:off x="3010300" y="1328323"/>
            <a:ext cx="2353800" cy="45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02" name="Google Shape;10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4100" y="2287550"/>
            <a:ext cx="3168426" cy="23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0050" y="4582025"/>
            <a:ext cx="3168426" cy="2329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Google Shape;104;p18"/>
          <p:cNvCxnSpPr/>
          <p:nvPr/>
        </p:nvCxnSpPr>
        <p:spPr>
          <a:xfrm>
            <a:off x="5428075" y="2050825"/>
            <a:ext cx="0" cy="103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18"/>
          <p:cNvSpPr txBox="1"/>
          <p:nvPr/>
        </p:nvSpPr>
        <p:spPr>
          <a:xfrm>
            <a:off x="4174050" y="2158050"/>
            <a:ext cx="1176000" cy="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using a moving window</a:t>
            </a:r>
            <a:endParaRPr/>
          </a:p>
        </p:txBody>
      </p:sp>
      <p:cxnSp>
        <p:nvCxnSpPr>
          <p:cNvPr id="106" name="Google Shape;106;p18"/>
          <p:cNvCxnSpPr/>
          <p:nvPr/>
        </p:nvCxnSpPr>
        <p:spPr>
          <a:xfrm>
            <a:off x="5441225" y="4150575"/>
            <a:ext cx="0" cy="103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" name="Google Shape;107;p18"/>
          <p:cNvSpPr txBox="1"/>
          <p:nvPr/>
        </p:nvSpPr>
        <p:spPr>
          <a:xfrm>
            <a:off x="3640675" y="4257800"/>
            <a:ext cx="1722600" cy="6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Correction = Original/Averaged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Ketcham method - Edges?</a:t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2850" y="2303900"/>
            <a:ext cx="2794225" cy="186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56875"/>
            <a:ext cx="5508349" cy="275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/>
        </p:nvSpPr>
        <p:spPr>
          <a:xfrm>
            <a:off x="1357500" y="4731925"/>
            <a:ext cx="2653200" cy="8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Large error shows up at the edges</a:t>
            </a:r>
            <a:endParaRPr sz="2400"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35750" y="4036400"/>
            <a:ext cx="3168426" cy="2329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19"/>
          <p:cNvCxnSpPr/>
          <p:nvPr/>
        </p:nvCxnSpPr>
        <p:spPr>
          <a:xfrm flipH="1" rot="10800000">
            <a:off x="6444075" y="5672625"/>
            <a:ext cx="291600" cy="705600"/>
          </a:xfrm>
          <a:prstGeom prst="straightConnector1">
            <a:avLst/>
          </a:prstGeom>
          <a:noFill/>
          <a:ln cap="flat" cmpd="sng" w="952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8" name="Google Shape;118;p19"/>
          <p:cNvCxnSpPr/>
          <p:nvPr/>
        </p:nvCxnSpPr>
        <p:spPr>
          <a:xfrm flipH="1" rot="10800000">
            <a:off x="6726300" y="5700725"/>
            <a:ext cx="969000" cy="696300"/>
          </a:xfrm>
          <a:prstGeom prst="straightConnector1">
            <a:avLst/>
          </a:prstGeom>
          <a:noFill/>
          <a:ln cap="flat" cmpd="sng" w="952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" name="Google Shape;119;p19"/>
          <p:cNvSpPr txBox="1"/>
          <p:nvPr/>
        </p:nvSpPr>
        <p:spPr>
          <a:xfrm>
            <a:off x="6133650" y="6397025"/>
            <a:ext cx="12888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80000"/>
                </a:solidFill>
              </a:rPr>
              <a:t>New artifacts</a:t>
            </a:r>
            <a:endParaRPr>
              <a:solidFill>
                <a:srgbClr val="980000"/>
              </a:solidFill>
            </a:endParaRPr>
          </a:p>
        </p:txBody>
      </p:sp>
      <p:cxnSp>
        <p:nvCxnSpPr>
          <p:cNvPr id="120" name="Google Shape;120;p19"/>
          <p:cNvCxnSpPr>
            <a:stCxn id="119" idx="1"/>
          </p:cNvCxnSpPr>
          <p:nvPr/>
        </p:nvCxnSpPr>
        <p:spPr>
          <a:xfrm rot="10800000">
            <a:off x="3480450" y="3236075"/>
            <a:ext cx="2653200" cy="3391500"/>
          </a:xfrm>
          <a:prstGeom prst="straightConnector1">
            <a:avLst/>
          </a:prstGeom>
          <a:noFill/>
          <a:ln cap="flat" cmpd="sng" w="952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9"/>
          <p:cNvCxnSpPr/>
          <p:nvPr/>
        </p:nvCxnSpPr>
        <p:spPr>
          <a:xfrm rot="10800000">
            <a:off x="4063900" y="3226675"/>
            <a:ext cx="2145000" cy="3226800"/>
          </a:xfrm>
          <a:prstGeom prst="straightConnector1">
            <a:avLst/>
          </a:prstGeom>
          <a:noFill/>
          <a:ln cap="flat" cmpd="sng" w="952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2" name="Google Shape;12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22851" y="238299"/>
            <a:ext cx="2794226" cy="209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/>
          <p:nvPr/>
        </p:nvSpPr>
        <p:spPr>
          <a:xfrm>
            <a:off x="7584025" y="470925"/>
            <a:ext cx="755400" cy="500400"/>
          </a:xfrm>
          <a:prstGeom prst="rect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4" name="Google Shape;124;p19"/>
          <p:cNvCxnSpPr>
            <a:stCxn id="123" idx="2"/>
          </p:cNvCxnSpPr>
          <p:nvPr/>
        </p:nvCxnSpPr>
        <p:spPr>
          <a:xfrm flipH="1">
            <a:off x="7829425" y="971325"/>
            <a:ext cx="132300" cy="1501200"/>
          </a:xfrm>
          <a:prstGeom prst="straightConnector1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Ketcham method - median of subsets</a:t>
            </a:r>
            <a:endParaRPr/>
          </a:p>
        </p:txBody>
      </p:sp>
      <p:sp>
        <p:nvSpPr>
          <p:cNvPr id="130" name="Google Shape;130;p20"/>
          <p:cNvSpPr txBox="1"/>
          <p:nvPr/>
        </p:nvSpPr>
        <p:spPr>
          <a:xfrm>
            <a:off x="3245549" y="2066300"/>
            <a:ext cx="1571100" cy="27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Divide sinogram into subsets</a:t>
            </a:r>
            <a:endParaRPr sz="2400"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5850" y="1119975"/>
            <a:ext cx="3747462" cy="2810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4075" y="1272375"/>
            <a:ext cx="1988750" cy="514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5488" y="3930575"/>
            <a:ext cx="3688174" cy="27661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4" name="Google Shape;134;p20"/>
          <p:cNvCxnSpPr/>
          <p:nvPr/>
        </p:nvCxnSpPr>
        <p:spPr>
          <a:xfrm>
            <a:off x="596800" y="4402650"/>
            <a:ext cx="2483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20"/>
          <p:cNvCxnSpPr/>
          <p:nvPr/>
        </p:nvCxnSpPr>
        <p:spPr>
          <a:xfrm>
            <a:off x="596800" y="3429000"/>
            <a:ext cx="2483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20"/>
          <p:cNvCxnSpPr/>
          <p:nvPr/>
        </p:nvCxnSpPr>
        <p:spPr>
          <a:xfrm>
            <a:off x="596800" y="5313650"/>
            <a:ext cx="2483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20"/>
          <p:cNvCxnSpPr/>
          <p:nvPr/>
        </p:nvCxnSpPr>
        <p:spPr>
          <a:xfrm>
            <a:off x="576600" y="2413925"/>
            <a:ext cx="2483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Ketcham method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4900" y="1786926"/>
            <a:ext cx="7150601" cy="357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